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deck with live timers, quizzes and confetti: adhdyap.com/deck.html?deck=yap-method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0:33
Live demo in the web deck: the boulder shrinks on each SMALLER. Mime it or narrate it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0:38
Start a 10-minute timer. (Web deck adds a 3-2-1 count-in.)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0:50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0:55
ANSWER: B — Say SMALLER and make it shrink the step. Why: One word. The plan has to shrink until the next step takes ten minutes or less. That's the whole trick.
Let the room vote by hands before revealing.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1:05
Start a 10-minute timer. (Web deck adds a 3-2-1 count-in.)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6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64008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548640" y="1737360"/>
            <a:ext cx="8046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Yap Method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97280" y="2880360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6C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Library class 1 of 3 · Talk messy, start small.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365760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minutes · 18 slides · adhdyap.com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" y="4617720"/>
            <a:ext cx="6949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 Alex Tiratsuyan &amp; Doug Wong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🪄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magic words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4A3A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</a:t>
            </a:r>
            <a:pPr algn="ctr" indent="0" marL="0">
              <a:buNone/>
            </a:pPr>
            <a:r>
              <a:rPr lang="en-US" sz="36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3200" b="1" dirty="0">
                <a:solidFill>
                  <a:srgbClr val="4A3A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SHORTER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2743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000000"/>
                </a:solidFill>
              </a:rPr>
              <a:t>🪨  →  ✨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40080" y="3611880"/>
            <a:ext cx="7863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plan? SMALLER. Wall of text? SHORTER. The AI has to obey. Watch the boulder.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0:33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🎮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turn: play to your MAP, then stop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291840" y="1508760"/>
            <a:ext cx="2560320" cy="502920"/>
          </a:xfrm>
          <a:prstGeom prst="roundRect">
            <a:avLst>
              <a:gd name="adj" fmla="val 49091"/>
            </a:avLst>
          </a:prstGeom>
          <a:solidFill>
            <a:srgbClr val="F26B3A"/>
          </a:solidFill>
          <a:ln/>
        </p:spPr>
      </p:sp>
      <p:sp>
        <p:nvSpPr>
          <p:cNvPr id="5" name="Text 3"/>
          <p:cNvSpPr/>
          <p:nvPr/>
        </p:nvSpPr>
        <p:spPr>
          <a:xfrm>
            <a:off x="3291840" y="150876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10-minute exercise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2240280"/>
            <a:ext cx="7863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minutes. Play the Quest to the end of Level 2, get your map, then look up. Messy is the point. Helpers are walking around.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0:38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💭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surprised you?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or three volunteers: what did your map show you that you didn't expect? Sharing is optional. Always.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0:50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08760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it politely and try to do all nine steps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2221992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2221992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SMALLER and make it shrink the step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822960" y="2935224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935224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it to explain each step in more detail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3739896"/>
            <a:ext cx="7863840" cy="12435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hands you a nine-step plan. What do you say?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18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0:55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🪨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TAP: pick your pebble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tiny physical action from YOUR map. Two to ten minutes, no bigger. If the AI offers a mountain, you know the word. Write your tap on an index card.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1:00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double sprint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3291840" y="1508760"/>
            <a:ext cx="2560320" cy="502920"/>
          </a:xfrm>
          <a:prstGeom prst="roundRect">
            <a:avLst>
              <a:gd name="adj" fmla="val 49091"/>
            </a:avLst>
          </a:prstGeom>
          <a:solidFill>
            <a:srgbClr val="F26B3A"/>
          </a:solidFill>
          <a:ln/>
        </p:spPr>
      </p:sp>
      <p:sp>
        <p:nvSpPr>
          <p:cNvPr id="5" name="Text 3"/>
          <p:cNvSpPr/>
          <p:nvPr/>
        </p:nvSpPr>
        <p:spPr>
          <a:xfrm>
            <a:off x="3291840" y="150876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10-minute exercise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2240280"/>
            <a:ext cx="7863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next to other people makes starting easier. People with ADHD have sworn by this for years. Everyone does their tap, right now, together. I'm working too.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1:05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💾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SNAP: save your game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lines before you stop: what I did, where I stopped, my next tiny tap, one note to future me. It's the step everyone skips, and the one that saves you.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1:17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🐇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ten minutes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Endless prompting feels productive and isn't. The rule, twice: if AI doesn't make your next step smaller, it's not helping. Some things need a professional, not a prompt.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1:21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📅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7-day challenge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Yap + get your map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Tap one pebble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Make a SNAP card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4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RESTART from your card — the day it proves itself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5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10-minute body double sprint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6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Shrink something scary with SMALLER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7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Build your own master prompt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1:24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B26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did the thing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A7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1BA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EDA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4A3A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7863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C6C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need to remember this class. The card remembers it for you. Go easy on yourself this week.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18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1:28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Yap Method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messy, start small. An ADHD-friendly way to use AI. No experience needed, phones welcome. You'll leave with a 4-word system, your own brain dump sorted, and one tiny step already done.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0:00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brain isn't broken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you've been criticized for — talking too much, scattered thoughts — is about to become the fuel. Nobody in this room needs to get organized first.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big idea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ADHD brains hold too much. The fix isn't trying harder. It's putting thoughts OUTSIDE your head. AI is the first outside brain that talks back.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0:07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part, up front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does not cure ADHD. It does not diagnose ADHD. It does not replace therapy, medication, or coaching. It can be wrong. It CAN help you start.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🗺️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method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A7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</a:t>
            </a:r>
            <a:pPr algn="ctr" indent="0" marL="0">
              <a:buNone/>
            </a:pPr>
            <a:r>
              <a:rPr lang="en-US" sz="36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1BA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</a:t>
            </a:r>
            <a:pPr algn="ctr" indent="0" marL="0">
              <a:buNone/>
            </a:pPr>
            <a:r>
              <a:rPr lang="en-US" sz="36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EDA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</a:t>
            </a:r>
            <a:pPr algn="ctr" indent="0" marL="0">
              <a:buNone/>
            </a:pPr>
            <a:r>
              <a:rPr lang="en-US" sz="36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4A3A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7863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Dump the backpack. Sort the papers. Pick up one. Save your game. Say each word with me as it lands.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0:13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📱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Phones out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adhdyap.com and tap Quest. Hands up if you're stuck and we'll come to you. Nobody gets left at this step.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0:18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rules before anyone types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1: The postcard rule.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Fake names only — Person A, Company B, Project X. Nothing you wouldn't write on a postcard. No medical, legal, or money details.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2: AI can be wrong.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It's a helper, not a doctor.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0:21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🎤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me yap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seconds, live, messy, projected. Then watch the map appear. When the AI writes me an essay, listen for the magic word.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🎒 The Yap Method · 0:26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Yap Method</dc:title>
  <dc:subject>PptxGenJS Presentation</dc:subject>
  <dc:creator>ADHDyap</dc:creator>
  <cp:lastModifiedBy>ADHDyap</cp:lastModifiedBy>
  <cp:revision>1</cp:revision>
  <dcterms:created xsi:type="dcterms:W3CDTF">2026-07-19T01:56:50Z</dcterms:created>
  <dcterms:modified xsi:type="dcterms:W3CDTF">2026-07-19T01:56:50Z</dcterms:modified>
</cp:coreProperties>
</file>