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deck with live timers, quizzes and confetti: adhdyap.com/deck.html?deck=health-honest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0:34
ANSWER: C — Six. Why: Six prospective studies, total, ever. It's why this class keeps saying 'preliminary' — and why anyone quoting settled sleep science at you deserves the autopsy questions.
Let the room vote by hands before revealing.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1:03
Start a 10-minute timer. (Web deck adds a 3-2-1 count-in.)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64008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173736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Sleep, Food, Movement: The Honest ADHD Health Class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097280" y="288036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Deep-dive class · The health science, minus the supplement aisle.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365760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 · 21 slides · adhdyap.com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4617720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Alex Tiratsuyan &amp; Doug Wong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08760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Around 200 — sleep science is huge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221992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221992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Twenty-five or so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2935224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935224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739896"/>
            <a:ext cx="7863840" cy="1243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prospective studies have ever tested a sleep intervention in adults with ADHD?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0:34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official guidelines say about food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UK's NICE guideline gives adults almost nothing specific — its omega-3 advice is scoped to children. Australia's national guideline says it flat out: no evidence was identified evaluating diet or exercise interventions in adults with ADHD. The guidelines aren't hiding a secret menu. There isn't one.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0:38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🐟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Omega-3, read honestly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2023 meta-analysis of 22 trials: overall effect on core symptoms — not significant. Taking it four-plus months shows a modest effect in subgroups, and the studied population skews toward kids. Middle shelf at best. If you take it anyway, know exactly what you're buying: a maybe.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0:42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🥗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Mediterranean pattern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440-student study found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correlation: better Mediterranean-diet adherence, fewer reported ADHD symptoms.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data says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healthy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eating patterns travel with 37% lower odds of ADHD; junk-food patterns with higher.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it is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correlational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maybe diet helps, maybe struggling scrambles diet. Nobody knows yet.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still matters: it's the rare lever that's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cheap, safe, and plausible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Low cost to be wrong.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0:46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🍳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Autopsy practice: the protein breakfast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You've read that a protein-rich breakfast stabilizes blood sugar and improves ADHD focus. We traced it: the claim is one physician's uncited opinion in a wellness article. Might be fine advice! But it's opinion wearing a lab coat — bottom shelf until someone actually studies it.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0:50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vitamin aisle, in one slide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Zinc: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barely-significant total-score effect — in children.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Iron: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lower ferritin in kids; the adult data found no iron gap at all.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B12 and vitamin D: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lower in one adult study and tracking symptoms — but correlational.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real adult RCT</a:t>
            </a:r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(broad micronutrients, n=80): people </a:t>
            </a:r>
            <a:pPr indent="0" marL="0">
              <a:buNone/>
            </a:pPr>
            <a:r>
              <a:rPr lang="en-US" sz="1600" i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felt</a:t>
            </a:r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better; the clinician scale saw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difference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Magnesium: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fifteen people, no placebo. That's a rumor with a citation.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0:54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⏳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Fasting: the cleanest zero in the file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 studies testing intermittent fasting for ADHD: zero. Confirmed searched, not just unsearched. General-population data says fasting probably doesn't hurt cognition short-term. But every ADHD-specific fasting claim you've ever heard was manufactured somewhere between a mouse study and a marketing meeting.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🧪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your doctor-visit question list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91840" y="1508760"/>
            <a:ext cx="2560320" cy="502920"/>
          </a:xfrm>
          <a:prstGeom prst="roundRect">
            <a:avLst>
              <a:gd name="adj" fmla="val 49091"/>
            </a:avLst>
          </a:prstGeom>
          <a:solidFill>
            <a:srgbClr val="F26B3A"/>
          </a:solidFill>
          <a:ln/>
        </p:spPr>
      </p:sp>
      <p:sp>
        <p:nvSpPr>
          <p:cNvPr id="5" name="Text 3"/>
          <p:cNvSpPr/>
          <p:nvPr/>
        </p:nvSpPr>
        <p:spPr>
          <a:xfrm>
            <a:off x="3291840" y="15087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10-minute exercise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7863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minutes, phones out. Yap your health questions into any AI app — sleep, diet, supplements, all of it — then say: turn these into short questions for my doctor, grouped by topic. Postcard rule: fake names, no diagnoses, no med names. You're building an agenda, not getting advice.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1:03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on your list?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three volunteers: what question surprised you when you saw it written down? Notice what just happened — the AI didn't give health advice. It organized your worries into an agenda a doctor can actually use.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1:15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Now, the biggest gap in this whole file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one sleep, diet, vitamin, or fasting study in this class was conducted in ADHD adults over 50. Not one. Most findings come from kids, students, or general-population adults. If you're 50-plus with ADHD, you are — scientifically speaking — uncharted territory. We name that gap instead of papering over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Sleep, Food, Movement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ADHD health class where nobody sells you a supplement. Real studies, real effect sizes, and the honest gaps — including the biggest one, which is about you specifically. We'll get there.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0:00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⌚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health tools, with honest flags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WHOOP Coach / Oura Advisor</a:t>
            </a:r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real, shipped AI coaching on your own sleep data. All success stats are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vendor-reported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 AI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cautionary tale: a 3.2-million-user data breach and a stint pulled from the App Store. Your health data deserves the postcard rule too.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Lifestack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one planner found that's explicitly built for ADHD, scheduling around your energy. A tool to test, not a treatment.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1:22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actually do this week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sleep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like it's your quality of life. The adult data says it may be.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Mediterranean-ish swap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cheap, safe, plausibly useful.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Supplements become doctor questions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not cart items.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Eat and drink before a deep dive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feral-at-3pm is a fuel event, not a character flaw.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Meds stay between you and your doctor.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stays out. Always.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1:25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Support. Never treat.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008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levers, honestly sized. Go easy on yourself this week — that's a health intervention too.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/ 21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1:28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 before anything else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in this class treats ADHD. Sleep and food are quality-of-life levers with real but preliminary evidence. Medication questions belong to your doctor, and AI stays out of med decisions entirely. Anyone who promises more than that is selling.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0:04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🌙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solid finding in ADHD health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Adults with ADHD sleep worse by nearly every measure studied. In one of the best datasets — 268 ADHD adults against 202 controls — insomnia hit 66.8 percent versus 28.8. That's not a vibe. That's two-point-three times the rate, peer-reviewed.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0:08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sleep lab mystery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Here's the honest wrinkle: wrist trackers and diaries say ADHD sleep is worse, but full sleep-lab studies find no difference. Researchers flag the mismatch as unexplained — so we say measured worse by some instruments, not proven worse by all. That's what honest sounds like.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0:13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🧩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protect sleep anyway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adult study modeled sleep, time-organization, and executive function together — and explained 79 percent of the difference in quality of life. It's one cross-sectional study, so it can't prove cause. But it's the best adult-specific reason on record to guard your sleep like it's your mood. Because it might be.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0:17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🧰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entire adult sleep toolbox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sleep intervention ever prospectively tested in adult ADHD: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studies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Bright light therapy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three studies, 96 adults total. The most replicated thing we have.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Melatonin, CBT-I, weighted blankets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exactly one controlled study each.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review's own words: many sleep interventions currently in use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 unstudied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ADHD.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0:21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Melatonin, read honestly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good trial in adults whose body clocks run late: melatonin shifted the clock about 90 minutes and trimmed symptom scores about 14 percent. Adding bright light shifted the clock further but didn't improve symptoms — and without behavioral coaching, actual bedtimes didn't move. Translation: a nudge, not a cure, and habits carry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sleep-program trial, read honestly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12-week sleep program improved sleep quality and cut fatigue dramatically — fatigue was the biggest win in the whole study. Did it beat usual ADHD care on core symptoms? No. Improved within itself, didn't win head-to-head. Both halves of that sentence are true, and you deserve both.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🥕 Sleep, Food, Movement: The Honest ADHD Health Class · 0:30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Sleep, Food, Movement: The Honest ADHD Health Class</dc:title>
  <dc:subject>PptxGenJS Presentation</dc:subject>
  <dc:creator>ADHDyap</dc:creator>
  <cp:lastModifiedBy>ADHDyap</cp:lastModifiedBy>
  <cp:revision>1</cp:revision>
  <dcterms:created xsi:type="dcterms:W3CDTF">2026-07-19T01:56:50Z</dcterms:created>
  <dcterms:modified xsi:type="dcterms:W3CDTF">2026-07-19T01:56:50Z</dcterms:modified>
</cp:coreProperties>
</file>