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 deck with live timers, quizzes and confetti: adhdyap.com/deck.html?deck=ai-speed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 in the web deck: the boulder shrinks on each SMALLER. Mime it or narrate it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64008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548640" y="1737360"/>
            <a:ext cx="8046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AI Actually Make You Faster?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097280" y="2880360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 meetup talk · The real numbers, ranked by trust.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365760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minutes · 13 slides · adhdyap.com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4617720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 by Alex Tiratsuyan &amp; Doug Wong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🐇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 that eats every gain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Rabbit-holing with the AI itself. Endless prompting feels like work. The brake prompt: stop giving me new ideas, pick one action from what we have, and don't reply until I say DONE.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☕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boring daily wins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ADHD coaches use AI for breakfast day-planning, softening blunt emails, and beating blank pages. Nobody credible is living a 10x life. They're starting 40% sooner, and that compounds.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 your own study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one week, three numbers, on paper: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Taps done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tiny actions actually finished.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Restarts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times a SNAP card got you back in.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Time-to-start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minutes between deciding and beginning.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research gap is real. Your data is the honest answer for YOUR brain.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rules, one more time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supports, it doesn't treat. It can be wrong. Postcard rule when you share. And if it doesn't make your next step smaller, it's not helping.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26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40% sooner. Tonight.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A7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1BAF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EDA1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</a:t>
            </a:r>
            <a:pPr algn="ctr" indent="0" marL="0">
              <a:buNone/>
            </a:pPr>
            <a:r>
              <a:rPr lang="en-US" sz="3600" dirty="0">
                <a:solidFill>
                  <a:srgbClr val="3B4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pPr algn="ctr" indent="0" marL="0">
              <a:buNone/>
            </a:pPr>
            <a:r>
              <a:rPr lang="en-US" sz="40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7863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C6C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yap, one map, one tiny tap.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C8D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AI Actually Make You Faster?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internet says AI will 10x your life. The real numbers are smaller, better-sourced, and still worth having. Let's rank them by trust.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🥇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best evidence we have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economists ran a real controlled trial: 453 professionals doing writing tasks.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ChatGPT: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 faster</a:t>
            </a:r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and quality went </a:t>
            </a:r>
            <a:pPr indent="0" marL="0">
              <a:buNone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18%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in Science, 2023. Still the gold standard study.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🌱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gains the most? Beginners.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study of 5,179 customer-support agents: AI help meant 14% more productivity on average, but 34% for the newest workers. If you feel behind on AI, you're the person with the most to gain.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🪤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catch nobody quotes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software, AI made raw activity jump 40 to 180 percent, but finished, shipped work only rose about 30. Faster typing is not faster finishing. Remember that before you buy anyone's 10x promise.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🕳️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honest hole in all of 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one rigorous study measures AI speed gains for ADHD adults specifically. Every ADHD-percent-faster claim you've seen is borrowed from general studies or is a testimonial. We say that out loud.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what do ADHD brains actually get?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where the proven gains cluster: starting. Blank pages, first drafts, task beginnings. That's the exact place ADHD brains stall. The overlap is the opportunity.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⛲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time really comes from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78638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Capturing instantly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the thought goes in the second you have it (YAP).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spiraling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five piles instead of a storm (MAP).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sooner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a 10-minute action instead of a mountain (TAP).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b="1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restarting from zero</a:t>
            </a:r>
            <a:pPr indent="0" marL="0">
              <a:spcAft>
                <a:spcPts val="1000"/>
              </a:spcAft>
              <a:buNone/>
            </a:pPr>
            <a:r>
              <a:rPr lang="en-US" sz="16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your save file survives interruptions (SNAP).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6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🪨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1325880" y="347472"/>
            <a:ext cx="7360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6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the mountain shrink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4A3A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00000"/>
                </a:solidFill>
              </a:rPr>
              <a:t>🪨  →  ✨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3611880"/>
            <a:ext cx="7863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word is worth more than most productivity apps. Say it until the task fits in ten minutes.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482803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84632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7E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⏱️ Can AI Actually Make You Faster?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AI Actually Make You Faster?</dc:title>
  <dc:subject>PptxGenJS Presentation</dc:subject>
  <dc:creator>ADHDyap</dc:creator>
  <cp:lastModifiedBy>ADHDyap</cp:lastModifiedBy>
  <cp:revision>1</cp:revision>
  <dcterms:created xsi:type="dcterms:W3CDTF">2026-07-19T01:56:50Z</dcterms:created>
  <dcterms:modified xsi:type="dcterms:W3CDTF">2026-07-19T01:56:50Z</dcterms:modified>
</cp:coreProperties>
</file>