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Web deck with live timers, quizzes and confetti: adhdyap.com/deck.html?deck=ai-audit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0:33
Start a 10-minute timer. (Web deck adds a 3-2-1 count-in.)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0:45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0:50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0:54
ANSWER: B — Say no — count one honest week first, then pick. Why: No automation before counting. The week of tallies tells you which leak is actually the worst — it's almost never the one that sounds coolest.
Let the room vote by hands before revealing.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0:58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1:02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1:07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1:11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1:16
Start a 5-minute timer. (Web deck adds a 3-2-1 count-in.)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1:22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0:00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1:26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1:28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0:04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0:08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0:12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0:16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0:20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0:24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sheet: 0:28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6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640080"/>
            <a:ext cx="9144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🧮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548640" y="1737360"/>
            <a:ext cx="80467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AI Audit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097280" y="2880360"/>
            <a:ext cx="6949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6CF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Deep-dive class · Find the 5–10 hours hiding in your business.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097280" y="3657600"/>
            <a:ext cx="6949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 minutes · 20 slides · adhdyap.com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097280" y="4617720"/>
            <a:ext cx="6949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C8D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Created by Alex Tiratsuyan &amp; Doug Wong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⚡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turn: yap YOUR machine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3291840" y="1508760"/>
            <a:ext cx="2560320" cy="502920"/>
          </a:xfrm>
          <a:prstGeom prst="roundRect">
            <a:avLst>
              <a:gd name="adj" fmla="val 49091"/>
            </a:avLst>
          </a:prstGeom>
          <a:solidFill>
            <a:srgbClr val="F26B3A"/>
          </a:solidFill>
          <a:ln/>
        </p:spPr>
      </p:sp>
      <p:sp>
        <p:nvSpPr>
          <p:cNvPr id="5" name="Text 3"/>
          <p:cNvSpPr/>
          <p:nvPr/>
        </p:nvSpPr>
        <p:spPr>
          <a:xfrm>
            <a:off x="3291840" y="150876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  10-minute exercise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640080" y="2240280"/>
            <a:ext cx="78638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 minutes, phones out, any free AI app. Tell it: just listen until I say DONE. Then dump every recurring task in your business — the weekly stuff, the monthly stuff, the thing only you know how to do. Messy is the point.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20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🧮 The AI Audit · 0:33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🗂️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it: the audit grid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 ask the AI to sort your dump into four piles: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ONLY-ME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genuinely needs your judgment.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REPEATS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same task, every week.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RULES-BASED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a checklist could do it.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WAITING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blocked on someone else.</a:t>
            </a:r>
            <a:endParaRPr lang="en-US" sz="16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hours hide in REPEATS and RULES-BASED. And the ONLY-ME pile is usually smaller than your ego wants it to be.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20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🧮 The AI Audit · 0:45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💭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surprised you?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Volunteers: what showed up in your REPEATS pile that you'd stopped seeing? What did the AI put in RULES-BASED that you thought was ONLY-ME? Sharing is optional, always.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20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🧮 The AI Audit · 0:50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🧠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 quiz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822960" y="1508760"/>
            <a:ext cx="7498080" cy="603504"/>
          </a:xfrm>
          <a:prstGeom prst="roundRect">
            <a:avLst>
              <a:gd name="adj" fmla="val 18182"/>
            </a:avLst>
          </a:prstGeom>
          <a:solidFill>
            <a:srgbClr val="FFFDF7"/>
          </a:solidFill>
          <a:ln w="12700">
            <a:solidFill>
              <a:srgbClr val="E7DCC9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05840" y="1508760"/>
            <a:ext cx="71323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 </a:t>
            </a:r>
            <a:pPr indent="0" marL="0">
              <a:buNone/>
            </a:pPr>
            <a:r>
              <a:rPr lang="en-US" sz="14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the coolest one tonight while you're excited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822960" y="2221992"/>
            <a:ext cx="7498080" cy="603504"/>
          </a:xfrm>
          <a:prstGeom prst="roundRect">
            <a:avLst>
              <a:gd name="adj" fmla="val 18182"/>
            </a:avLst>
          </a:prstGeom>
          <a:solidFill>
            <a:srgbClr val="FFFDF7"/>
          </a:solidFill>
          <a:ln w="12700">
            <a:solidFill>
              <a:srgbClr val="E7DCC9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05840" y="2221992"/>
            <a:ext cx="71323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 </a:t>
            </a:r>
            <a:pPr indent="0" marL="0">
              <a:buNone/>
            </a:pPr>
            <a:r>
              <a:rPr lang="en-US" sz="14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Say no — count one honest week first, then pick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822960" y="2935224"/>
            <a:ext cx="7498080" cy="603504"/>
          </a:xfrm>
          <a:prstGeom prst="roundRect">
            <a:avLst>
              <a:gd name="adj" fmla="val 18182"/>
            </a:avLst>
          </a:prstGeom>
          <a:solidFill>
            <a:srgbClr val="FFFDF7"/>
          </a:solidFill>
          <a:ln w="12700">
            <a:solidFill>
              <a:srgbClr val="E7DCC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05840" y="2935224"/>
            <a:ext cx="71323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 </a:t>
            </a:r>
            <a:pPr indent="0" marL="0">
              <a:buNone/>
            </a:pPr>
            <a:r>
              <a:rPr lang="en-US" sz="14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all six — momentum baby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40080" y="3739896"/>
            <a:ext cx="7863840" cy="12435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AI hands you six exciting automation ideas the moment your piles appear. What do you do?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20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🧮 The AI Audit · 0:54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🧾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 one honest week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paper tally sheet on the counter beats an app you'll abandon. Every time you touch a REPEATS or RULES-BASED task, tally the minutes. And count FINISHED work, not activity — in software studies, AI made raw activity jump 40 to 180 percent while finished work rose about 30. Faster typing is not faster finishing.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20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🧮 The AI Audit · 0:58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📊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real numbers behind the target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buSzPct val="100000"/>
              <a:buChar char="•"/>
            </a:pPr>
            <a:r>
              <a:rPr lang="en-US" sz="14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40% less time</a:t>
            </a:r>
            <a:pPr indent="0" marL="0">
              <a:spcAft>
                <a:spcPts val="700"/>
              </a:spcAft>
              <a:buNone/>
            </a:pPr>
            <a:r>
              <a:rPr lang="en-US" sz="14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on professional writing tasks, quality up 18% — MIT randomized controlled trial, 453 people, published in Science.</a:t>
            </a:r>
            <a:endParaRPr lang="en-US" sz="1400" dirty="0"/>
          </a:p>
          <a:p>
            <a:pPr marL="177800" indent="-177800">
              <a:buSzPct val="100000"/>
              <a:buChar char="•"/>
            </a:pPr>
            <a:r>
              <a:rPr lang="en-US" sz="14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+34% productivity</a:t>
            </a:r>
            <a:pPr indent="0" marL="0">
              <a:spcAft>
                <a:spcPts val="700"/>
              </a:spcAft>
              <a:buNone/>
            </a:pPr>
            <a:r>
              <a:rPr lang="en-US" sz="14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for the newest customer-support workers (14% average) — study of 5,179 agents.</a:t>
            </a:r>
            <a:endParaRPr lang="en-US" sz="14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4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measured on general populations doing repeat writing and messaging — the exact work your REPEATS pile is made of.</a:t>
            </a:r>
            <a:endParaRPr lang="en-US" sz="1400" dirty="0"/>
          </a:p>
          <a:p>
            <a:pPr marL="177800" indent="-177800">
              <a:buSzPct val="100000"/>
              <a:buChar char="•"/>
            </a:pPr>
            <a:r>
              <a:rPr lang="en-US" sz="14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honest hole:</a:t>
            </a:r>
            <a:pPr indent="0" marL="0">
              <a:spcAft>
                <a:spcPts val="700"/>
              </a:spcAft>
              <a:buNone/>
            </a:pPr>
            <a:r>
              <a:rPr lang="en-US" sz="14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zero studies on ADHD business owners. Your audit week is your own n-of-1.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20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🧮 The AI Audit · 1:02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💰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the leak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Hours are abstract; payroll isn't. Counted hours times what an hour is worth to you. Six leaked hours at thirty dollars an hour is $180 a week — about nine thousand dollars a year. That's illustrative arithmetic, not a promise: it's only as real as the two numbers you feed it. Do yours right now, in your head. Sit with it.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/ 20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🧮 The AI Audit · 1:07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🔧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TAP: plug ONE leak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smallest workflow that absorbs your worst leak: AI drafts, you approve. The schedule drafter. The polite invoice chaser. The listing factory. The Friday client-update run. One leak. Not six. Six is a January overhaul, and you know how those end.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/ 20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🧮 The AI Audit · 1:11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🪨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your leak, write your card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3291840" y="1508760"/>
            <a:ext cx="2560320" cy="502920"/>
          </a:xfrm>
          <a:prstGeom prst="roundRect">
            <a:avLst>
              <a:gd name="adj" fmla="val 49091"/>
            </a:avLst>
          </a:prstGeom>
          <a:solidFill>
            <a:srgbClr val="F26B3A"/>
          </a:solidFill>
          <a:ln/>
        </p:spPr>
      </p:sp>
      <p:sp>
        <p:nvSpPr>
          <p:cNvPr id="5" name="Text 3"/>
          <p:cNvSpPr/>
          <p:nvPr/>
        </p:nvSpPr>
        <p:spPr>
          <a:xfrm>
            <a:off x="3291840" y="150876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  5-minute exercise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640080" y="2240280"/>
            <a:ext cx="78638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minutes: on an index card, write your worst leak, the smallest draft-and-approve workflow that plugs it, and the first ten-minute step to set it up. That card is your homework and your SNAP — next week starts from the card, not from zero.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 / 20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🧮 The AI Audit · 1:16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🔁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it alive: kaizen and the Friday 20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buSzPct val="100000"/>
              <a:buChar char="•"/>
            </a:pPr>
            <a:r>
              <a:rPr lang="en-US" sz="14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Kaizen</a:t>
            </a:r>
            <a:pPr indent="0" marL="0">
              <a:spcAft>
                <a:spcPts val="700"/>
              </a:spcAft>
              <a:buNone/>
            </a:pPr>
            <a:r>
              <a:rPr lang="en-US" sz="14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the Toyota-famous improvement philosophy: no heroic overhauls, one small improvement, continuously, forever.</a:t>
            </a:r>
            <a:endParaRPr lang="en-US" sz="1400" dirty="0"/>
          </a:p>
          <a:p>
            <a:pPr marL="177800" indent="-177800">
              <a:buSzPct val="100000"/>
              <a:buChar char="•"/>
            </a:pPr>
            <a:r>
              <a:rPr lang="en-US" sz="14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Friday 20:</a:t>
            </a:r>
            <a:pPr indent="0" marL="0">
              <a:spcAft>
                <a:spcPts val="700"/>
              </a:spcAft>
              <a:buNone/>
            </a:pPr>
            <a:r>
              <a:rPr lang="en-US" sz="14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twenty minutes weekly — read the week's notes, pick ONE friction, ask AI for the smallest fix, ship it.</a:t>
            </a:r>
            <a:endParaRPr lang="en-US" sz="14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4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Fifty-two tiny fixes a year quietly beat one giant reorganization that dies in February.</a:t>
            </a:r>
            <a:endParaRPr lang="en-US" sz="1400" dirty="0"/>
          </a:p>
          <a:p>
            <a:pPr marL="177800" indent="-177800">
              <a:spcAft>
                <a:spcPts val="700"/>
              </a:spcAft>
              <a:buSzPct val="100000"/>
              <a:buChar char="•"/>
            </a:pPr>
            <a:r>
              <a:rPr lang="en-US" sz="14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Honest label: kaizen is a business practice, not an ADHD treatment. We teach it because small-steps-forever matches how ADHD follow-through works.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 / 20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🧮 The AI Audit · 1:22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🧮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AI Audit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class for people who run a business with too many moving parts. By the end of tonight you'll have your audit started, your worst time leak named, and your first automation picked. Phones welcome — you'll need them.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/ 20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🧮 The AI Audit · 0:00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⚖️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this is not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 miracle, and not a firing squad — the goal is hours back for the ONLY-ME work and your actual life, not zeroing out your payroll. Some things need an employee, an accountant, or a professional, not a prompt. And if AI doesn't make your next step smaller, it's not helping.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 / 20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🧮 The AI Audit · 1:26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1B26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🚀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 count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457200" y="1508760"/>
            <a:ext cx="82296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2A78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</a:t>
            </a:r>
            <a:pPr algn="ctr" indent="0" marL="0">
              <a:buNone/>
            </a:pPr>
            <a:r>
              <a:rPr lang="en-US" sz="3600" dirty="0">
                <a:solidFill>
                  <a:srgbClr val="3B4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pPr algn="ctr" indent="0" marL="0">
              <a:buNone/>
            </a:pPr>
            <a:r>
              <a:rPr lang="en-US" sz="4000" b="1" dirty="0">
                <a:solidFill>
                  <a:srgbClr val="1BAF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</a:t>
            </a:r>
            <a:pPr algn="ctr" indent="0" marL="0">
              <a:buNone/>
            </a:pPr>
            <a:r>
              <a:rPr lang="en-US" sz="3600" dirty="0">
                <a:solidFill>
                  <a:srgbClr val="3B4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pPr algn="ctr" indent="0" marL="0">
              <a:buNone/>
            </a:pPr>
            <a:r>
              <a:rPr lang="en-US" sz="4000" b="1" dirty="0">
                <a:solidFill>
                  <a:srgbClr val="EDA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PLUG</a:t>
            </a:r>
            <a:pPr algn="ctr" indent="0" marL="0">
              <a:buNone/>
            </a:pPr>
            <a:r>
              <a:rPr lang="en-US" sz="3600" dirty="0">
                <a:solidFill>
                  <a:srgbClr val="3B4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pPr algn="ctr" indent="0" marL="0">
              <a:buNone/>
            </a:pPr>
            <a:r>
              <a:rPr lang="en-US" sz="4000" b="1" dirty="0">
                <a:solidFill>
                  <a:srgbClr val="4A3A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REPEAT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640080" y="2743200"/>
            <a:ext cx="786384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C6CF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honest week. One priced leak. One plugged workflow. Then the Friday 20, forever. The hours it finds were always yours.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C8D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/ 20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C8D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🧮 The AI Audit · 1:28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🙋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show of hands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here ended last week with no idea where the hours went? Who worked all week and can't say on what? Who has a to-do list old enough to vote? Look around. This is the right room.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20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🧮 The AI Audit · 0:04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🔍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uncounted machine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business with many moving parts leaks hours into repeat work — the schedule, the orders, the invoice chase, the same ten customer questions. No single instance feels worth counting. Fifteen minutes here, forty there. It never becomes a line item, so it never gets fixed.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20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🧮 The AI Audit · 0:08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🔀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ADHD owners feel it double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left free structure behind.</a:t>
            </a:r>
            <a:pPr indent="0" marL="0"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job hands you a schedule, a boss, deadlines someone else set. Research on ADHD entrepreneurs points to </a:t>
            </a:r>
            <a:pPr indent="0" marL="0">
              <a:buNone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borrowed structure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not willpower, as the fix.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switching tax.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Chaotic businesses don't just have many tasks — they make you switch all day, and every switch costs a re-start.</a:t>
            </a:r>
            <a:endParaRPr lang="en-US" sz="16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audit doesn't ask you to switch less by trying harder. It finds the switches a workflow can absorb.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20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🧮 The AI Audit · 0:12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🛡️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honest part, up front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does not cure ADHD, and nobody has studied AI time savings for ADHD business owners. Our 5-to-10-hour target is exactly that — a target, built from general-population studies you'll see tonight. The audit exists so you stop borrowing other people's numbers and produce your own.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20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🧮 The AI Audit · 0:16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📮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rules before anyone types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postcard rule, business edition: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 customer names, no card numbers, no payroll details in any chatbot. Person A, Supplier B, Employee C.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a silent move: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every automated draft gets your eyes before it touches a customer. AI can be confidently wrong. The approval step isn't training wheels — it's the design.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20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🧮 The AI Audit · 0:20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🗺️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audit is four words you may know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1508760"/>
            <a:ext cx="82296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2A78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</a:t>
            </a:r>
            <a:pPr algn="ctr" indent="0" marL="0">
              <a:buNone/>
            </a:pPr>
            <a:r>
              <a:rPr lang="en-US" sz="36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pPr algn="ctr" indent="0" marL="0">
              <a:buNone/>
            </a:pPr>
            <a:r>
              <a:rPr lang="en-US" sz="4000" b="1" dirty="0">
                <a:solidFill>
                  <a:srgbClr val="1BAF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</a:t>
            </a:r>
            <a:pPr algn="ctr" indent="0" marL="0">
              <a:buNone/>
            </a:pPr>
            <a:r>
              <a:rPr lang="en-US" sz="36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pPr algn="ctr" indent="0" marL="0">
              <a:buNone/>
            </a:pPr>
            <a:r>
              <a:rPr lang="en-US" sz="4000" b="1" dirty="0">
                <a:solidFill>
                  <a:srgbClr val="EDA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TAP</a:t>
            </a:r>
            <a:pPr algn="ctr" indent="0" marL="0">
              <a:buNone/>
            </a:pPr>
            <a:r>
              <a:rPr lang="en-US" sz="36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pPr algn="ctr" indent="0" marL="0">
              <a:buNone/>
            </a:pPr>
            <a:r>
              <a:rPr lang="en-US" sz="4000" b="1" dirty="0">
                <a:solidFill>
                  <a:srgbClr val="4A3A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SNAP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640080" y="2743200"/>
            <a:ext cx="786384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Dump the machine out of your head. Sort the moving parts. Pick one leak to plug. Save your place for next week. The Yap Method, pointed at a business.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20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🧮 The AI Audit · 0:24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🎤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Watch me yap a bar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poured drinks for 29 years, so let me show you with a business I know: ninety seconds, live, messy — every recurring task in a bar, from the Monday order to the 1am specials post. Watch how much machine was living in one head.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20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🧮 The AI Audit · 0:28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AI Audit</dc:title>
  <dc:subject>PptxGenJS Presentation</dc:subject>
  <dc:creator>ADHDyap</dc:creator>
  <cp:lastModifiedBy>ADHDyap</cp:lastModifiedBy>
  <cp:revision>1</cp:revision>
  <dcterms:created xsi:type="dcterms:W3CDTF">2026-07-19T01:56:50Z</dcterms:created>
  <dcterms:modified xsi:type="dcterms:W3CDTF">2026-07-19T01:56:50Z</dcterms:modified>
</cp:coreProperties>
</file>