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deck with live timers, quizzes and confetti: adhdyap.com/deck.html?deck=adhd-ai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0:52
Start a 10-minute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1:08
ANSWER: B — No study shows any AI tool improves ADHD outcomes. Why: That's the honest state of 2026. The tools can still help you start, but nobody gets to promise outcomes yet.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0" y="640080"/>
            <a:ext cx="9144000" cy="1005840"/>
          </a:xfrm>
          <a:prstGeom prst="rect">
            <a:avLst/>
          </a:prstGeom>
          <a:noFill/>
          <a:ln/>
        </p:spPr>
        <p:txBody>
          <a:bodyPr wrap="square" rtlCol="0" anchor="ctr"/>
          <a:lstStyle/>
          <a:p>
            <a:pPr algn="ctr" indent="0" marL="0">
              <a:buNone/>
            </a:pPr>
            <a:r>
              <a:rPr lang="en-US" sz="5400" dirty="0">
                <a:solidFill>
                  <a:srgbClr val="000000"/>
                </a:solidFill>
                <a:latin typeface="Calibri" pitchFamily="34" charset="0"/>
                <a:ea typeface="Calibri" pitchFamily="34" charset="-122"/>
                <a:cs typeface="Calibri" pitchFamily="34" charset="-120"/>
              </a:rPr>
              <a:t>⚖️</a:t>
            </a:r>
            <a:endParaRPr lang="en-US" sz="5400" dirty="0"/>
          </a:p>
        </p:txBody>
      </p:sp>
      <p:sp>
        <p:nvSpPr>
          <p:cNvPr id="3" name="Text 1"/>
          <p:cNvSpPr/>
          <p:nvPr/>
        </p:nvSpPr>
        <p:spPr>
          <a:xfrm>
            <a:off x="548640" y="1737360"/>
            <a:ext cx="8046720" cy="1188720"/>
          </a:xfrm>
          <a:prstGeom prst="rect">
            <a:avLst/>
          </a:prstGeom>
          <a:noFill/>
          <a:ln/>
        </p:spPr>
        <p:txBody>
          <a:bodyPr wrap="square" rtlCol="0" anchor="ctr"/>
          <a:lstStyle/>
          <a:p>
            <a:pPr algn="ctr" indent="0" marL="0">
              <a:buNone/>
            </a:pPr>
            <a:r>
              <a:rPr lang="en-US" sz="4000" b="1" dirty="0">
                <a:solidFill>
                  <a:srgbClr val="FBF6EC"/>
                </a:solidFill>
                <a:latin typeface="Calibri" pitchFamily="34" charset="0"/>
                <a:ea typeface="Calibri" pitchFamily="34" charset="-122"/>
                <a:cs typeface="Calibri" pitchFamily="34" charset="-120"/>
              </a:rPr>
              <a:t>ADHD + AI: The Honest Case</a:t>
            </a:r>
            <a:endParaRPr lang="en-US" sz="4000" dirty="0"/>
          </a:p>
        </p:txBody>
      </p:sp>
      <p:sp>
        <p:nvSpPr>
          <p:cNvPr id="4" name="Text 2"/>
          <p:cNvSpPr/>
          <p:nvPr/>
        </p:nvSpPr>
        <p:spPr>
          <a:xfrm>
            <a:off x="1097280" y="2880360"/>
            <a:ext cx="6949440" cy="548640"/>
          </a:xfrm>
          <a:prstGeom prst="rect">
            <a:avLst/>
          </a:prstGeom>
          <a:noFill/>
          <a:ln/>
        </p:spPr>
        <p:txBody>
          <a:bodyPr wrap="square" rtlCol="0" anchor="ctr"/>
          <a:lstStyle/>
          <a:p>
            <a:pPr algn="ctr" indent="0" marL="0">
              <a:buNone/>
            </a:pPr>
            <a:r>
              <a:rPr lang="en-US" sz="1600" dirty="0">
                <a:solidFill>
                  <a:srgbClr val="C6CFDA"/>
                </a:solidFill>
                <a:latin typeface="Calibri" pitchFamily="34" charset="0"/>
                <a:ea typeface="Calibri" pitchFamily="34" charset="-122"/>
                <a:cs typeface="Calibri" pitchFamily="34" charset="-120"/>
              </a:rPr>
              <a:t>Library class 3 of 3 · The pros, the cons, and the fence between.</a:t>
            </a:r>
            <a:endParaRPr lang="en-US" sz="1600" dirty="0"/>
          </a:p>
        </p:txBody>
      </p:sp>
      <p:sp>
        <p:nvSpPr>
          <p:cNvPr id="5" name="Text 3"/>
          <p:cNvSpPr/>
          <p:nvPr/>
        </p:nvSpPr>
        <p:spPr>
          <a:xfrm>
            <a:off x="1097280" y="3657600"/>
            <a:ext cx="6949440" cy="365760"/>
          </a:xfrm>
          <a:prstGeom prst="rect">
            <a:avLst/>
          </a:prstGeom>
          <a:noFill/>
          <a:ln/>
        </p:spPr>
        <p:txBody>
          <a:bodyPr wrap="square" rtlCol="0" anchor="ctr"/>
          <a:lstStyle/>
          <a:p>
            <a:pPr algn="ctr" indent="0" marL="0">
              <a:buNone/>
            </a:pPr>
            <a:r>
              <a:rPr lang="en-US" sz="1200" dirty="0">
                <a:solidFill>
                  <a:srgbClr val="2A9D8F"/>
                </a:solidFill>
                <a:latin typeface="Calibri" pitchFamily="34" charset="0"/>
                <a:ea typeface="Calibri" pitchFamily="34" charset="-122"/>
                <a:cs typeface="Calibri" pitchFamily="34" charset="-120"/>
              </a:rPr>
              <a:t>90 minutes · 21 slides · adhdyap.com</a:t>
            </a:r>
            <a:endParaRPr lang="en-US" sz="1200" dirty="0"/>
          </a:p>
        </p:txBody>
      </p:sp>
      <p:sp>
        <p:nvSpPr>
          <p:cNvPr id="6" name="Text 4"/>
          <p:cNvSpPr/>
          <p:nvPr/>
        </p:nvSpPr>
        <p:spPr>
          <a:xfrm>
            <a:off x="1097280" y="4617720"/>
            <a:ext cx="6949440" cy="320040"/>
          </a:xfrm>
          <a:prstGeom prst="rect">
            <a:avLst/>
          </a:prstGeom>
          <a:noFill/>
          <a:ln/>
        </p:spPr>
        <p:txBody>
          <a:bodyPr wrap="square" rtlCol="0" anchor="ctr"/>
          <a:lstStyle/>
          <a:p>
            <a:pPr algn="ctr" indent="0" marL="0">
              <a:buNone/>
            </a:pPr>
            <a:r>
              <a:rPr lang="en-US" sz="1000" dirty="0">
                <a:solidFill>
                  <a:srgbClr val="7C8DA0"/>
                </a:solidFill>
                <a:latin typeface="Calibri" pitchFamily="34" charset="0"/>
                <a:ea typeface="Calibri" pitchFamily="34" charset="-122"/>
                <a:cs typeface="Calibri" pitchFamily="34" charset="-120"/>
              </a:rPr>
              <a:t>Created by Alex Tiratsuyan &amp; Doug Wong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Con: nothing is proven yet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Zero studies show any AI tool improves ADHD outcomes. Zero. Anyone promising AI will fix your ADHD is selling something. We say: AI can support, can reduce load, can help you start.</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9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0:39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Con: it's confidently wrong sometimes</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One tiny ADHD tool, Goblin Tools, ships the most honest disclaimer in the industry: nothing returned should be taken as truth, only guesswork. Treat every AI that way. Helper, not doctor.</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10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0:43</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Con: it's a stranger with a great memory</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Privacy rule, always: fake names, nothing you wouldn't write on a postcard, no medical, legal, or money details. ADHD coach Paula Engebretson: nothing I wouldn't be comfortable having anyone else see.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11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0:47</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Try it: the emergency prompt</a:t>
            </a:r>
            <a:endParaRPr lang="en-US" sz="32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10-minute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Phones out, ten minutes. Type this into any free AI app: I'm overwhelmed right now. Don't ask me questions. Tell me one tiny thing to do in the next 5 minutes. Two sentences max. If the answer comes back long, say SHORTER and watch it obey.</a:t>
            </a:r>
            <a:endParaRPr lang="en-US" sz="16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12 / 21</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0:52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What came back?</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A few volunteers: did your AI behave? Did SHORTER work? The room learns more from what went sideways than what went smoothly.</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13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1:04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Pop quiz</a:t>
            </a:r>
            <a:endParaRPr lang="en-US" sz="32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AI is clinically proven to treat ADHD</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No study shows any AI tool improves ADHD outcomes</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Body doubling is clinically proven</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Which of these is actually true in 2026?</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14 / 21</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1:08</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verdict</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3200" b="1" dirty="0">
                <a:solidFill>
                  <a:srgbClr val="008300"/>
                </a:solidFill>
                <a:latin typeface="Calibri" pitchFamily="34" charset="0"/>
                <a:ea typeface="Calibri" pitchFamily="34" charset="-122"/>
                <a:cs typeface="Calibri" pitchFamily="34" charset="-120"/>
              </a:rPr>
              <a:t>Power tool.</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3200" b="1" dirty="0">
                <a:solidFill>
                  <a:srgbClr val="E34948"/>
                </a:solidFill>
                <a:latin typeface="Calibri" pitchFamily="34" charset="0"/>
                <a:ea typeface="Calibri" pitchFamily="34" charset="-122"/>
                <a:cs typeface="Calibri" pitchFamily="34" charset="-120"/>
              </a:rPr>
              <a:t>Not a miracle.</a:t>
            </a:r>
            <a:endParaRPr lang="en-US" sz="32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The pros are real. So are the cons. The difference between the two is whether a method sits between you and the machine.</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15 / 21</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1:12</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method that sits between</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2A78D6"/>
                </a:solidFill>
                <a:latin typeface="Calibri" pitchFamily="34" charset="0"/>
                <a:ea typeface="Calibri" pitchFamily="34" charset="-122"/>
                <a:cs typeface="Calibri" pitchFamily="34" charset="-120"/>
              </a:rPr>
              <a:t>YAP</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1BAF7A"/>
                </a:solidFill>
                <a:latin typeface="Calibri" pitchFamily="34" charset="0"/>
                <a:ea typeface="Calibri" pitchFamily="34" charset="-122"/>
                <a:cs typeface="Calibri" pitchFamily="34" charset="-120"/>
              </a:rPr>
              <a:t>MAP</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TAP</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4A3AA7"/>
                </a:solidFill>
                <a:latin typeface="Calibri" pitchFamily="34" charset="0"/>
                <a:ea typeface="Calibri" pitchFamily="34" charset="-122"/>
                <a:cs typeface="Calibri" pitchFamily="34" charset="-120"/>
              </a:rPr>
              <a:t>SNAP</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Dump the backpack. Sort the papers. Pick up one. Save your game. Four words between the novelty and your next action.</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16 / 21</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1:15</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400" b="1" dirty="0">
                <a:solidFill>
                  <a:srgbClr val="1B2632"/>
                </a:solidFill>
                <a:latin typeface="Calibri" pitchFamily="34" charset="0"/>
                <a:ea typeface="Calibri" pitchFamily="34" charset="-122"/>
                <a:cs typeface="Calibri" pitchFamily="34" charset="-120"/>
              </a:rPr>
              <a:t>Climbing out of the rabbit hole, thread in hand</a:t>
            </a:r>
            <a:endParaRPr lang="en-US" sz="24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Your brain grips the shiny thought because it's </a:t>
            </a:r>
            <a:pPr indent="0" marL="0">
              <a:buNone/>
            </a:pPr>
            <a:r>
              <a:rPr lang="en-US" sz="1600" b="1" dirty="0">
                <a:solidFill>
                  <a:srgbClr val="4A4232"/>
                </a:solidFill>
                <a:latin typeface="Calibri" pitchFamily="34" charset="0"/>
                <a:ea typeface="Calibri" pitchFamily="34" charset="-122"/>
                <a:cs typeface="Calibri" pitchFamily="34" charset="-120"/>
              </a:rPr>
              <a:t>afraid of losing it</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Park it:</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one line in an Ideas pile, and the grip releases on its own.</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SNAP first, then dive: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save your place, take the 10 minutes guilt-free, return for free.</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The 20-minute question: </a:t>
            </a:r>
            <a:pPr indent="0" marL="0">
              <a:buNone/>
            </a:pPr>
            <a:r>
              <a:rPr lang="en-US" sz="1600" b="1" dirty="0">
                <a:solidFill>
                  <a:srgbClr val="4A4232"/>
                </a:solidFill>
                <a:latin typeface="Calibri" pitchFamily="34" charset="0"/>
                <a:ea typeface="Calibri" pitchFamily="34" charset="-122"/>
                <a:cs typeface="Calibri" pitchFamily="34" charset="-120"/>
              </a:rPr>
              <a:t>is this making my next step smaller?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Flow passes. The spiral doesn't.</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17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What real ADHD coaches actually do with AI</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Paula Engebretson:</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analogies to learn faster, email tone checks.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William Curb:</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plans his day with the ChatGPT app at breakfast.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Marla Cummins: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writes the blunt draft herself, AI softens it.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Tara McGillicuddy:</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drafts replies to charged emails to create a pause.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Lynne Edris: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beats blank-page syndrome. It gets her moving.</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18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ADHD + AI: The Honest Case</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The pros, the cons, and what the research actually says. If you leave remembering one sentence, make it the next slide.</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0:00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Notice what that list is not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Not one coach said AI runs their life. Small, boring, daily uses. That's what working actually looks like. William Curb even admits he skips most of the tools he reviews.</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19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1:23</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One more: the entrepreneur who went all-in</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Peter Shankman</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entrepreneur, host of Faster Than Normal: "I have massive ADHD... every minute I waste on a decision I could have automated is a minute stolen from something that matters."</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ChatGPT drafts the first version of anything he's dreading — "all I have to do is edit that."</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Claude pressure-tests his ideas before clients see them. Beautiful.ai builds his slides.</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Juggling two companies, a podcast, keynote speaking, a kid, a dog: "AI is how I do it."</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20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1:26</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FBF6EC"/>
                </a:solidFill>
                <a:latin typeface="Calibri" pitchFamily="34" charset="0"/>
                <a:ea typeface="Calibri" pitchFamily="34" charset="-122"/>
                <a:cs typeface="Calibri" pitchFamily="34" charset="-120"/>
              </a:rPr>
              <a:t>Try it tonight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C6CFDA"/>
                </a:solidFill>
                <a:latin typeface="Calibri" pitchFamily="34" charset="0"/>
                <a:ea typeface="Calibri" pitchFamily="34" charset="-122"/>
                <a:cs typeface="Calibri" pitchFamily="34" charset="-120"/>
              </a:rPr>
              <a:t>One 60-second yap into any free AI app. Just listen, don't solve, until I say DONE. That's the whole assignment.</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7C8DA0"/>
                </a:solidFill>
                <a:latin typeface="Calibri" pitchFamily="34" charset="0"/>
                <a:ea typeface="Calibri" pitchFamily="34" charset="-122"/>
                <a:cs typeface="Calibri" pitchFamily="34" charset="-120"/>
              </a:rPr>
              <a:t>21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 ADHD + AI: The Honest Case · 1:29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one rule</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3200" b="1" dirty="0">
                <a:solidFill>
                  <a:srgbClr val="2A78D6"/>
                </a:solidFill>
                <a:latin typeface="Calibri" pitchFamily="34" charset="0"/>
                <a:ea typeface="Calibri" pitchFamily="34" charset="-122"/>
                <a:cs typeface="Calibri" pitchFamily="34" charset="-120"/>
              </a:rPr>
              <a:t>If AI doesn't make your next step smaller,</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3200" b="1" dirty="0">
                <a:solidFill>
                  <a:srgbClr val="E34948"/>
                </a:solidFill>
                <a:latin typeface="Calibri" pitchFamily="34" charset="0"/>
                <a:ea typeface="Calibri" pitchFamily="34" charset="-122"/>
                <a:cs typeface="Calibri" pitchFamily="34" charset="-120"/>
              </a:rPr>
              <a:t>it's not helping.</a:t>
            </a:r>
            <a:endParaRPr lang="en-US" sz="32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You've been sold miracle planners before. This class is not that. Every claim today stays small and checkable.</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 / 21</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0:04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Pro: it catches thoughts at thought speed</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The Getting Things Done rule says if capture isn't instant, it won't get done. Talking is the most instant capture there is. That's why we yap.</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3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0:09</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Pro: zero judgment, any hour</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In a peer-reviewed diary study, an ADHD adult described brain-dumping to AI: in 2 seconds I can scratch that itch, get it out, and go back to what I need to do. A listener that never sighs.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4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0:14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Pro: it's made of what ADHD brains crave</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A 2018 brain-imaging study suggests ADHD brains weight </a:t>
            </a:r>
            <a:pPr indent="0" marL="0">
              <a:buNone/>
            </a:pPr>
            <a:r>
              <a:rPr lang="en-US" sz="1600" b="1" dirty="0">
                <a:solidFill>
                  <a:srgbClr val="4A4232"/>
                </a:solidFill>
                <a:latin typeface="Calibri" pitchFamily="34" charset="0"/>
                <a:ea typeface="Calibri" pitchFamily="34" charset="-122"/>
                <a:cs typeface="Calibri" pitchFamily="34" charset="-120"/>
              </a:rPr>
              <a:t>novelty about twice as heavily</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as other brains.</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Every productivity tool before AI asked that brain to </a:t>
            </a:r>
            <a:pPr indent="0" marL="0">
              <a:buNone/>
            </a:pPr>
            <a:r>
              <a:rPr lang="en-US" sz="1600" b="1" dirty="0">
                <a:solidFill>
                  <a:srgbClr val="4A4232"/>
                </a:solidFill>
                <a:latin typeface="Calibri" pitchFamily="34" charset="0"/>
                <a:ea typeface="Calibri" pitchFamily="34" charset="-122"/>
                <a:cs typeface="Calibri" pitchFamily="34" charset="-120"/>
              </a:rPr>
              <a:t>suppress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the craving.</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AI is the first tool built </a:t>
            </a:r>
            <a:pPr indent="0" marL="0">
              <a:buNone/>
            </a:pPr>
            <a:r>
              <a:rPr lang="en-US" sz="1600" b="1" dirty="0">
                <a:solidFill>
                  <a:srgbClr val="4A4232"/>
                </a:solidFill>
                <a:latin typeface="Calibri" pitchFamily="34" charset="0"/>
                <a:ea typeface="Calibri" pitchFamily="34" charset="-122"/>
                <a:cs typeface="Calibri" pitchFamily="34" charset="-120"/>
              </a:rPr>
              <a:t>out of</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the craving: novel, instant, judgment-free.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5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0:19</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Pro: borrowed structure on demand</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Body doubling, restart cards, one question at a time. People with ADHD swear by working alongside someone, and AI can simulate that presence at 2am. Honest label: loved by thousands, not clinically proven.</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6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0:24</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Con: the ADHD rabbit hole</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The exact novelty circuit that makes AI feel great is the one researchers tie to chatbot rabbit holes. One tab becomes forty minutes. Endless prompting feels productive and isn't. You need a fence between the novelty and your next action.</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7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0:29</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Con: walls of text re-overwhelm</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AI's default answer is an essay. An essay is a new pile of crumpled papers for the exact brain it was supposed to help. Fix: SMALLER shrinks the plan, SHORTER cuts the words.</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8 / 21</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 AI: The Honest Case · 0:34</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ADHD + AI: The Honest Case</dc:title>
  <dc:subject>PptxGenJS Presentation</dc:subject>
  <dc:creator>ADHDyap</dc:creator>
  <cp:lastModifiedBy>ADHDyap</cp:lastModifiedBy>
  <cp:revision>1</cp:revision>
  <dcterms:created xsi:type="dcterms:W3CDTF">2026-07-19T01:56:50Z</dcterms:created>
  <dcterms:modified xsi:type="dcterms:W3CDTF">2026-07-19T01:56:50Z</dcterms:modified>
</cp:coreProperties>
</file>